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9" r:id="rId2"/>
    <p:sldId id="267" r:id="rId3"/>
    <p:sldId id="265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B7B953-1DF4-8E25-2FD7-461A6661F625}" name="user" initials="u" userId="us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D353"/>
    <a:srgbClr val="FFECAF"/>
    <a:srgbClr val="FFEAA7"/>
    <a:srgbClr val="FFEEB7"/>
    <a:srgbClr val="FFEB5C"/>
    <a:srgbClr val="EFEC9B"/>
    <a:srgbClr val="E9E9E5"/>
    <a:srgbClr val="2FBEE5"/>
    <a:srgbClr val="00AFDE"/>
    <a:srgbClr val="A0C6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6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1F385-999E-44A0-AED6-062220608B19}" type="datetimeFigureOut">
              <a:rPr lang="ko-KR" altLang="en-US" smtClean="0"/>
              <a:t>2026-01-27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1F085F-BA6F-4EF5-A22F-C94A4A06D9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2325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1F085F-BA6F-4EF5-A22F-C94A4A06D95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0741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5CF428-1A3F-8899-75F5-9C8E04299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8DC3CF3-6859-13F2-28DB-2892EF55E7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087BE1A2-7F93-07AB-7394-B4B3EF3981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FF7F867-CA23-8D1F-3257-95D87C3C6A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F085F-BA6F-4EF5-A22F-C94A4A06D95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7504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EFC46-77F4-8B85-1EB2-372E806E8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C1ED9C8-6C83-B9EA-88D7-D0529D9968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2E41E03-D546-48F9-31EF-3CC48EAF0D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885EADA-7FA2-E7A1-7592-BBC1565C6C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F085F-BA6F-4EF5-A22F-C94A4A06D95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1552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E343-7171-4579-AB81-F1994AAC76BE}" type="datetimeFigureOut">
              <a:rPr lang="ko-KR" altLang="en-US" smtClean="0"/>
              <a:t>2026-01-27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9BC5-CE52-4CE1-9162-C5BAA9A54F1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5630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E343-7171-4579-AB81-F1994AAC76BE}" type="datetimeFigureOut">
              <a:rPr lang="ko-KR" altLang="en-US" smtClean="0"/>
              <a:t>2026-01-27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9BC5-CE52-4CE1-9162-C5BAA9A54F1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4423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E343-7171-4579-AB81-F1994AAC76BE}" type="datetimeFigureOut">
              <a:rPr lang="ko-KR" altLang="en-US" smtClean="0"/>
              <a:t>2026-01-27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9BC5-CE52-4CE1-9162-C5BAA9A54F1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9188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E343-7171-4579-AB81-F1994AAC76BE}" type="datetimeFigureOut">
              <a:rPr lang="ko-KR" altLang="en-US" smtClean="0"/>
              <a:t>2026-01-27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9BC5-CE52-4CE1-9162-C5BAA9A54F1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2908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E343-7171-4579-AB81-F1994AAC76BE}" type="datetimeFigureOut">
              <a:rPr lang="ko-KR" altLang="en-US" smtClean="0"/>
              <a:t>2026-01-27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9BC5-CE52-4CE1-9162-C5BAA9A54F1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2957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E343-7171-4579-AB81-F1994AAC76BE}" type="datetimeFigureOut">
              <a:rPr lang="ko-KR" altLang="en-US" smtClean="0"/>
              <a:t>2026-01-27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9BC5-CE52-4CE1-9162-C5BAA9A54F1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6241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E343-7171-4579-AB81-F1994AAC76BE}" type="datetimeFigureOut">
              <a:rPr lang="ko-KR" altLang="en-US" smtClean="0"/>
              <a:t>2026-01-27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9BC5-CE52-4CE1-9162-C5BAA9A54F1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2419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E343-7171-4579-AB81-F1994AAC76BE}" type="datetimeFigureOut">
              <a:rPr lang="ko-KR" altLang="en-US" smtClean="0"/>
              <a:t>2026-01-27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9BC5-CE52-4CE1-9162-C5BAA9A54F1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9335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E343-7171-4579-AB81-F1994AAC76BE}" type="datetimeFigureOut">
              <a:rPr lang="ko-KR" altLang="en-US" smtClean="0"/>
              <a:t>2026-01-27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9BC5-CE52-4CE1-9162-C5BAA9A54F1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1103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E343-7171-4579-AB81-F1994AAC76BE}" type="datetimeFigureOut">
              <a:rPr lang="ko-KR" altLang="en-US" smtClean="0"/>
              <a:t>2026-01-27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9BC5-CE52-4CE1-9162-C5BAA9A54F1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463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E343-7171-4579-AB81-F1994AAC76BE}" type="datetimeFigureOut">
              <a:rPr lang="ko-KR" altLang="en-US" smtClean="0"/>
              <a:t>2026-01-27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9BC5-CE52-4CE1-9162-C5BAA9A54F1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118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0E343-7171-4579-AB81-F1994AAC76BE}" type="datetimeFigureOut">
              <a:rPr lang="ko-KR" altLang="en-US" smtClean="0"/>
              <a:t>2026-01-27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509BC5-CE52-4CE1-9162-C5BAA9A54F1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397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CA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475640-0D6B-B9DC-31D4-15868A4506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68C57077-DF10-4E61-3449-EBF6423BEF1A}"/>
              </a:ext>
            </a:extLst>
          </p:cNvPr>
          <p:cNvSpPr/>
          <p:nvPr/>
        </p:nvSpPr>
        <p:spPr>
          <a:xfrm>
            <a:off x="4787662" y="4929064"/>
            <a:ext cx="4114800" cy="1549547"/>
          </a:xfrm>
          <a:prstGeom prst="rect">
            <a:avLst/>
          </a:prstGeom>
          <a:solidFill>
            <a:srgbClr val="FFEEB7"/>
          </a:solidFill>
          <a:ln w="57150">
            <a:solidFill>
              <a:schemeClr val="accent4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D7C6C9-4B3A-CEA4-F39D-BAA2BA68DDED}"/>
              </a:ext>
            </a:extLst>
          </p:cNvPr>
          <p:cNvSpPr txBox="1"/>
          <p:nvPr/>
        </p:nvSpPr>
        <p:spPr>
          <a:xfrm>
            <a:off x="5189801" y="5189449"/>
            <a:ext cx="3310522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2026-</a:t>
            </a:r>
            <a:r>
              <a:rPr lang="ko-KR" alt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창의전</a:t>
            </a:r>
            <a:r>
              <a:rPr lang="en-US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-000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5B06BF-DE2E-DF94-B366-FA40E1ABDF7D}"/>
              </a:ext>
            </a:extLst>
          </p:cNvPr>
          <p:cNvSpPr txBox="1"/>
          <p:nvPr/>
        </p:nvSpPr>
        <p:spPr>
          <a:xfrm>
            <a:off x="5189801" y="5879928"/>
            <a:ext cx="331052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참가팀명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작성필수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C3E524-569E-CC25-6665-78B929C8F005}"/>
              </a:ext>
            </a:extLst>
          </p:cNvPr>
          <p:cNvSpPr txBox="1"/>
          <p:nvPr/>
        </p:nvSpPr>
        <p:spPr>
          <a:xfrm>
            <a:off x="0" y="4549676"/>
            <a:ext cx="4114799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2026</a:t>
            </a:r>
          </a:p>
          <a:p>
            <a:r>
              <a:rPr lang="ko-KR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학생 철도</a:t>
            </a:r>
            <a:endParaRPr lang="en-US" altLang="ko-KR" sz="4800" dirty="0">
              <a:solidFill>
                <a:schemeClr val="tx1">
                  <a:lumMod val="85000"/>
                  <a:lumOff val="1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ko-KR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창의 작품전</a:t>
            </a:r>
          </a:p>
        </p:txBody>
      </p:sp>
      <p:pic>
        <p:nvPicPr>
          <p:cNvPr id="7" name="그림 6" descr="스크린샷, 만화 영화, 축적 모형이(가) 표시된 사진">
            <a:extLst>
              <a:ext uri="{FF2B5EF4-FFF2-40B4-BE49-F238E27FC236}">
                <a16:creationId xmlns:a16="http://schemas.microsoft.com/office/drawing/2014/main" id="{DAF55D9E-BBD6-E48C-2EF2-9D07284567D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3046"/>
          <a:stretch>
            <a:fillRect/>
          </a:stretch>
        </p:blipFill>
        <p:spPr>
          <a:xfrm>
            <a:off x="0" y="-2"/>
            <a:ext cx="9144000" cy="445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039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CA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93F7BC-549D-A165-4C26-AAAD15882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스크린샷, 만화 영화, 축적 모형이(가) 표시된 사진">
            <a:extLst>
              <a:ext uri="{FF2B5EF4-FFF2-40B4-BE49-F238E27FC236}">
                <a16:creationId xmlns:a16="http://schemas.microsoft.com/office/drawing/2014/main" id="{188BA472-7C52-F4FC-DCEB-B1406FFF8D9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2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b="23046"/>
          <a:stretch>
            <a:fillRect/>
          </a:stretch>
        </p:blipFill>
        <p:spPr>
          <a:xfrm>
            <a:off x="0" y="-2"/>
            <a:ext cx="9144000" cy="4458791"/>
          </a:xfrm>
          <a:prstGeom prst="rect">
            <a:avLst/>
          </a:prstGeom>
        </p:spPr>
      </p:pic>
      <p:pic>
        <p:nvPicPr>
          <p:cNvPr id="2" name="그림 1" descr="스크린샷, 만화 영화, 축적 모형이(가) 표시된 사진">
            <a:extLst>
              <a:ext uri="{FF2B5EF4-FFF2-40B4-BE49-F238E27FC236}">
                <a16:creationId xmlns:a16="http://schemas.microsoft.com/office/drawing/2014/main" id="{7D8BC2D1-1939-9BAC-2960-F7549B274BC7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3000"/>
          </a:blip>
          <a:srcRect b="23046"/>
          <a:stretch>
            <a:fillRect/>
          </a:stretch>
        </p:blipFill>
        <p:spPr>
          <a:xfrm>
            <a:off x="0" y="-2"/>
            <a:ext cx="9144000" cy="4458791"/>
          </a:xfrm>
          <a:prstGeom prst="rect">
            <a:avLst/>
          </a:prstGeom>
        </p:spPr>
      </p:pic>
      <p:sp>
        <p:nvSpPr>
          <p:cNvPr id="3" name="TextBox 6">
            <a:extLst>
              <a:ext uri="{FF2B5EF4-FFF2-40B4-BE49-F238E27FC236}">
                <a16:creationId xmlns:a16="http://schemas.microsoft.com/office/drawing/2014/main" id="{D1B3BEE1-A157-AC29-0A3C-3EE17D9BFAE3}"/>
              </a:ext>
            </a:extLst>
          </p:cNvPr>
          <p:cNvSpPr txBox="1"/>
          <p:nvPr/>
        </p:nvSpPr>
        <p:spPr>
          <a:xfrm>
            <a:off x="4693920" y="20785"/>
            <a:ext cx="4450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ko-KR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PPT</a:t>
            </a:r>
            <a:r>
              <a:rPr lang="ko-KR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자료 제출 안내</a:t>
            </a:r>
            <a:endParaRPr lang="en-US" altLang="ko-KR" sz="20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algn="r"/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※ </a:t>
            </a:r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작품소개서 제출시 해당 제출 안내 페이지 </a:t>
            </a:r>
            <a:r>
              <a:rPr lang="ko-KR" altLang="en-US" sz="1200" b="1" dirty="0">
                <a:solidFill>
                  <a:srgbClr val="FF0000"/>
                </a:solidFill>
                <a:latin typeface="+mj-ea"/>
                <a:ea typeface="+mj-ea"/>
              </a:rPr>
              <a:t>삭제 후 제출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FB0086-27B1-6A50-769F-2C30E3210A8E}"/>
              </a:ext>
            </a:extLst>
          </p:cNvPr>
          <p:cNvSpPr txBox="1"/>
          <p:nvPr/>
        </p:nvSpPr>
        <p:spPr>
          <a:xfrm>
            <a:off x="232915" y="767750"/>
            <a:ext cx="49399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제출기한 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: 3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월 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9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일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(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월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)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 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~3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월 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18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일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(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수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B2282A-483F-9043-BEEC-4A727A1F299F}"/>
              </a:ext>
            </a:extLst>
          </p:cNvPr>
          <p:cNvSpPr txBox="1"/>
          <p:nvPr/>
        </p:nvSpPr>
        <p:spPr>
          <a:xfrm>
            <a:off x="232916" y="1137082"/>
            <a:ext cx="28644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제출파일</a:t>
            </a:r>
            <a:r>
              <a:rPr lang="en-US" altLang="ko-KR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:</a:t>
            </a:r>
            <a:endParaRPr lang="en-US" altLang="ko-KR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C5EFA51B-89B8-0325-EDD7-84B98CF948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4195676"/>
              </p:ext>
            </p:extLst>
          </p:nvPr>
        </p:nvGraphicFramePr>
        <p:xfrm>
          <a:off x="1155940" y="1165046"/>
          <a:ext cx="6065750" cy="937959"/>
        </p:xfrm>
        <a:graphic>
          <a:graphicData uri="http://schemas.openxmlformats.org/drawingml/2006/table">
            <a:tbl>
              <a:tblPr/>
              <a:tblGrid>
                <a:gridCol w="6065750">
                  <a:extLst>
                    <a:ext uri="{9D8B030D-6E8A-4147-A177-3AD203B41FA5}">
                      <a16:colId xmlns:a16="http://schemas.microsoft.com/office/drawing/2014/main" val="2124531122"/>
                    </a:ext>
                  </a:extLst>
                </a:gridCol>
              </a:tblGrid>
              <a:tr h="56197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ko-KR" alt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① 참가신청서</a:t>
                      </a:r>
                      <a:r>
                        <a:rPr lang="en-US" altLang="ko-KR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엑셀파일</a:t>
                      </a:r>
                      <a:r>
                        <a:rPr lang="en-US" altLang="ko-KR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②</a:t>
                      </a:r>
                      <a:r>
                        <a:rPr lang="en-US" altLang="ko-KR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재학증명서</a:t>
                      </a:r>
                      <a:r>
                        <a:rPr lang="en-US" altLang="ko-KR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(1</a:t>
                      </a:r>
                      <a:r>
                        <a:rPr lang="ko-KR" alt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개의 </a:t>
                      </a:r>
                      <a:r>
                        <a:rPr lang="en-US" altLang="ko-KR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PDF</a:t>
                      </a:r>
                      <a:r>
                        <a:rPr lang="ko-KR" alt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파일로 제출</a:t>
                      </a:r>
                      <a:r>
                        <a:rPr lang="en-US" altLang="ko-KR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ko-KR" alt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③</a:t>
                      </a:r>
                      <a:r>
                        <a:rPr lang="en-US" altLang="ko-KR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r>
                        <a:rPr lang="ko-KR" alt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작품소개서</a:t>
                      </a:r>
                      <a:r>
                        <a:rPr lang="en-US" altLang="ko-KR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(PPT</a:t>
                      </a:r>
                      <a:r>
                        <a:rPr lang="ko-KR" alt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파일</a:t>
                      </a:r>
                      <a:r>
                        <a:rPr lang="en-US" altLang="ko-KR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5772837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59AE872-6F65-B821-1B21-B91386861057}"/>
              </a:ext>
            </a:extLst>
          </p:cNvPr>
          <p:cNvSpPr txBox="1"/>
          <p:nvPr/>
        </p:nvSpPr>
        <p:spPr>
          <a:xfrm>
            <a:off x="232917" y="3112052"/>
            <a:ext cx="8702078" cy="3605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주의사항</a:t>
            </a:r>
            <a:endParaRPr lang="en-US" altLang="ko-KR" sz="14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 marL="342900" indent="-342900" algn="l">
              <a:lnSpc>
                <a:spcPct val="150000"/>
              </a:lnSpc>
              <a:buAutoNum type="arabicParenR"/>
            </a:pP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파일명 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: 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highlight>
                  <a:srgbClr val="FFFF00"/>
                </a:highlight>
                <a:latin typeface="+mn-ea"/>
              </a:rPr>
              <a:t>01_</a:t>
            </a:r>
            <a:r>
              <a:rPr lang="ko-KR" alt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highlight>
                  <a:srgbClr val="FFFF00"/>
                </a:highlight>
                <a:latin typeface="+mn-ea"/>
              </a:rPr>
              <a:t>팀이름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highlight>
                  <a:srgbClr val="FFFF00"/>
                </a:highlight>
                <a:latin typeface="+mn-ea"/>
              </a:rPr>
              <a:t>(PPT)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highlight>
                  <a:srgbClr val="FFFF00"/>
                </a:highlight>
                <a:latin typeface="+mn-ea"/>
              </a:rPr>
              <a:t> 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(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예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: 01_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철도동아리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(PPT))</a:t>
            </a:r>
            <a:endParaRPr lang="en-US" altLang="ko-KR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 marL="342900" indent="-342900" algn="l">
              <a:lnSpc>
                <a:spcPct val="150000"/>
              </a:lnSpc>
              <a:buAutoNum type="arabicParenR"/>
            </a:pP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분량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: 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표지포함 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highlight>
                  <a:srgbClr val="FFFF00"/>
                </a:highlight>
                <a:latin typeface="+mn-ea"/>
              </a:rPr>
              <a:t>최대 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highlight>
                  <a:srgbClr val="FFFF00"/>
                </a:highlight>
                <a:latin typeface="+mn-ea"/>
              </a:rPr>
              <a:t>10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highlight>
                  <a:srgbClr val="FFFF00"/>
                </a:highlight>
                <a:latin typeface="+mn-ea"/>
              </a:rPr>
              <a:t>장 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슬라이드 제작</a:t>
            </a:r>
            <a:b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</a:b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- 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FFFF00"/>
                </a:highlight>
                <a:latin typeface="+mn-ea"/>
              </a:rPr>
              <a:t>제시된 표지를 반드시 사용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FFFF00"/>
                </a:highlight>
                <a:latin typeface="+mn-ea"/>
              </a:rPr>
              <a:t>(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FFFF00"/>
                </a:highlight>
                <a:latin typeface="+mn-ea"/>
              </a:rPr>
              <a:t>슬라이드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FFFF00"/>
                </a:highlight>
                <a:latin typeface="+mn-ea"/>
              </a:rPr>
              <a:t>3 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FFFF00"/>
                </a:highlight>
                <a:latin typeface="+mn-ea"/>
              </a:rPr>
              <a:t>사용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FFFF00"/>
                </a:highlight>
                <a:latin typeface="+mn-ea"/>
              </a:rPr>
              <a:t>), 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FFFF00"/>
                </a:highlight>
                <a:latin typeface="+mn-ea"/>
              </a:rPr>
              <a:t>슬라이드 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FFFF00"/>
                </a:highlight>
                <a:latin typeface="+mn-ea"/>
              </a:rPr>
              <a:t>1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FFFF00"/>
                </a:highlight>
                <a:latin typeface="+mn-ea"/>
              </a:rPr>
              <a:t>은 폰트 및 위치 수정 금지</a:t>
            </a:r>
            <a:endParaRPr lang="en-US" altLang="ko-KR" sz="1400" dirty="0">
              <a:solidFill>
                <a:schemeClr val="tx1">
                  <a:lumMod val="95000"/>
                  <a:lumOff val="5000"/>
                </a:schemeClr>
              </a:solidFill>
              <a:highlight>
                <a:srgbClr val="FFFF00"/>
              </a:highlight>
              <a:latin typeface="+mn-ea"/>
            </a:endParaRPr>
          </a:p>
          <a:p>
            <a:pPr marL="342900" indent="-342900" algn="l">
              <a:lnSpc>
                <a:spcPct val="150000"/>
              </a:lnSpc>
              <a:buAutoNum type="arabicParenR"/>
            </a:pP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- 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슬라이드 크기는 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FFFF00"/>
                </a:highlight>
                <a:latin typeface="+mn-ea"/>
              </a:rPr>
              <a:t>‘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FFFF00"/>
                </a:highlight>
                <a:latin typeface="+mn-ea"/>
              </a:rPr>
              <a:t>표준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FFFF00"/>
                </a:highlight>
                <a:latin typeface="+mn-ea"/>
              </a:rPr>
              <a:t>(4:3)’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으로 설정</a:t>
            </a:r>
            <a:b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</a:b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- 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글꼴 포함하여 저장 설정</a:t>
            </a:r>
            <a:endParaRPr lang="en-US" altLang="ko-KR" sz="14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+mn-ea"/>
            </a:endParaRPr>
          </a:p>
          <a:p>
            <a:pPr marL="342900" indent="-342900" algn="l">
              <a:lnSpc>
                <a:spcPct val="150000"/>
              </a:lnSpc>
              <a:buAutoNum type="arabicParenR"/>
            </a:pP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PPT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에는 팀원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(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성명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)/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학교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(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소속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) 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등의 정보를 확인할 수 있는 내용 </a:t>
            </a:r>
            <a:r>
              <a: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highlight>
                  <a:srgbClr val="FFFF00"/>
                </a:highlight>
                <a:latin typeface="+mn-ea"/>
              </a:rPr>
              <a:t>기재금지</a:t>
            </a:r>
            <a:b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</a:b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(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공정한 심사를 진행하기 </a:t>
            </a:r>
            <a:r>
              <a:rPr lang="ko-KR" alt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위함이며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, 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참가팀의 정보를 인지할 수 있는 정보가 있을 경우 감점처리 예정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)</a:t>
            </a:r>
          </a:p>
          <a:p>
            <a:pPr marL="342900" indent="-342900" algn="l">
              <a:lnSpc>
                <a:spcPct val="150000"/>
              </a:lnSpc>
              <a:buAutoNum type="arabicParenR"/>
            </a:pP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highlight>
                  <a:srgbClr val="FFFF00"/>
                </a:highlight>
                <a:latin typeface="+mn-ea"/>
              </a:rPr>
              <a:t>사진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highlight>
                  <a:srgbClr val="FFFF00"/>
                </a:highlight>
                <a:latin typeface="+mn-ea"/>
              </a:rPr>
              <a:t>, 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highlight>
                  <a:srgbClr val="FFFF00"/>
                </a:highlight>
                <a:latin typeface="+mn-ea"/>
              </a:rPr>
              <a:t>동영상 등은 따로 파일 제출이 아닌 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FFFF00"/>
                </a:highlight>
                <a:latin typeface="+mn-ea"/>
              </a:rPr>
              <a:t>PPT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FFFF00"/>
                </a:highlight>
                <a:latin typeface="+mn-ea"/>
              </a:rPr>
              <a:t>에 기재</a:t>
            </a:r>
            <a:endParaRPr lang="ko-KR" altLang="en-US" sz="1400" dirty="0">
              <a:solidFill>
                <a:schemeClr val="tx1">
                  <a:lumMod val="95000"/>
                  <a:lumOff val="5000"/>
                </a:schemeClr>
              </a:solidFill>
              <a:effectLst/>
              <a:highlight>
                <a:srgbClr val="FFFF00"/>
              </a:highlight>
              <a:latin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※ 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폴더 및 파일명은 상기 안내대로 설정하여 주시기 바랍니다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.</a:t>
            </a:r>
            <a:endParaRPr lang="ko-KR" altLang="en-US" sz="14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+mn-ea"/>
            </a:endParaRPr>
          </a:p>
          <a:p>
            <a:pPr algn="l">
              <a:lnSpc>
                <a:spcPct val="150000"/>
              </a:lnSpc>
            </a:pP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양식에 맞추지 않은 폴더 및 파일은 모두 삭제되며 이에 따른 불이익에 대하여 책임지지 않습니다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.</a:t>
            </a:r>
            <a:endParaRPr lang="ko-KR" altLang="en-US" sz="14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55DB0F-8E99-2AF4-721E-E35D81E857C6}"/>
              </a:ext>
            </a:extLst>
          </p:cNvPr>
          <p:cNvSpPr txBox="1"/>
          <p:nvPr/>
        </p:nvSpPr>
        <p:spPr>
          <a:xfrm>
            <a:off x="237227" y="2422664"/>
            <a:ext cx="7756400" cy="65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ko-KR" altLang="en-US" sz="1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제출처</a:t>
            </a:r>
            <a:r>
              <a:rPr lang="en-US" altLang="ko-KR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: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 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담당자 이메일 제출 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office@railway.or.kr</a:t>
            </a:r>
          </a:p>
          <a:p>
            <a:pPr algn="l">
              <a:lnSpc>
                <a:spcPct val="150000"/>
              </a:lnSpc>
            </a:pP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highlight>
                  <a:srgbClr val="FFFF00"/>
                </a:highlight>
                <a:latin typeface="+mn-ea"/>
              </a:rPr>
              <a:t>※ </a:t>
            </a:r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highlight>
                  <a:srgbClr val="FFFF00"/>
                </a:highlight>
                <a:latin typeface="+mn-ea"/>
              </a:rPr>
              <a:t>파일 제출 후 </a:t>
            </a:r>
            <a:r>
              <a:rPr lang="ko-KR" alt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highlight>
                  <a:srgbClr val="FFFF00"/>
                </a:highlight>
                <a:latin typeface="+mn-ea"/>
              </a:rPr>
              <a:t>창의전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highlight>
                  <a:srgbClr val="FFFF00"/>
                </a:highlight>
                <a:latin typeface="+mn-ea"/>
              </a:rPr>
              <a:t> 참가번호</a:t>
            </a:r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highlight>
                  <a:srgbClr val="FFFF00"/>
                </a:highlight>
                <a:latin typeface="+mn-ea"/>
              </a:rPr>
              <a:t> 메일로 회신드릴 예정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effectLst/>
              <a:highlight>
                <a:srgbClr val="FFFF00"/>
              </a:highligh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12274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CA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85A897-38D2-92B0-5ED5-1743FC6C5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스크린샷, 만화 영화, 축적 모형이(가) 표시된 사진">
            <a:extLst>
              <a:ext uri="{FF2B5EF4-FFF2-40B4-BE49-F238E27FC236}">
                <a16:creationId xmlns:a16="http://schemas.microsoft.com/office/drawing/2014/main" id="{ADECAAEE-BCC3-352A-3F0D-7F9C31E5A3A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2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b="23046"/>
          <a:stretch>
            <a:fillRect/>
          </a:stretch>
        </p:blipFill>
        <p:spPr>
          <a:xfrm>
            <a:off x="0" y="-2"/>
            <a:ext cx="9144000" cy="4458791"/>
          </a:xfrm>
          <a:prstGeom prst="rect">
            <a:avLst/>
          </a:prstGeom>
        </p:spPr>
      </p:pic>
      <p:sp>
        <p:nvSpPr>
          <p:cNvPr id="4" name="TextBox 6">
            <a:extLst>
              <a:ext uri="{FF2B5EF4-FFF2-40B4-BE49-F238E27FC236}">
                <a16:creationId xmlns:a16="http://schemas.microsoft.com/office/drawing/2014/main" id="{BA38F15B-84FC-BEED-8766-53A42EC884AD}"/>
              </a:ext>
            </a:extLst>
          </p:cNvPr>
          <p:cNvSpPr txBox="1"/>
          <p:nvPr/>
        </p:nvSpPr>
        <p:spPr>
          <a:xfrm>
            <a:off x="6886256" y="123465"/>
            <a:ext cx="2329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고딕 ExtraBold" panose="020D0904000000000000" pitchFamily="50" charset="-127"/>
                <a:ea typeface="나눔고딕 ExtraBold" panose="020D0904000000000000" pitchFamily="50" charset="-127"/>
                <a:cs typeface="+mn-cs"/>
              </a:rPr>
              <a:t>(</a:t>
            </a:r>
            <a:r>
              <a:rPr kumimoji="0" lang="ko-KR" altLang="en-US" sz="2400" b="1" i="0" u="sng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나눔고딕 ExtraBold" panose="020D0904000000000000" pitchFamily="50" charset="-127"/>
                <a:ea typeface="나눔고딕 ExtraBold" panose="020D0904000000000000" pitchFamily="50" charset="-127"/>
                <a:cs typeface="+mn-cs"/>
              </a:rPr>
              <a:t>작품명</a:t>
            </a:r>
            <a:r>
              <a:rPr kumimoji="0" lang="ko-KR" altLang="en-US" sz="24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고딕 ExtraBold" panose="020D0904000000000000" pitchFamily="50" charset="-127"/>
                <a:ea typeface="나눔고딕 ExtraBold" panose="020D0904000000000000" pitchFamily="50" charset="-127"/>
                <a:cs typeface="+mn-cs"/>
              </a:rPr>
              <a:t> </a:t>
            </a:r>
            <a:r>
              <a:rPr kumimoji="0" lang="ko-KR" altLang="en-US" sz="2400" b="1" i="0" u="sng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나눔고딕 ExtraBold" panose="020D0904000000000000" pitchFamily="50" charset="-127"/>
                <a:ea typeface="나눔고딕 ExtraBold" panose="020D0904000000000000" pitchFamily="50" charset="-127"/>
                <a:cs typeface="+mn-cs"/>
              </a:rPr>
              <a:t>작성란</a:t>
            </a:r>
            <a:r>
              <a:rPr kumimoji="0" lang="en-US" altLang="ko-KR" sz="24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고딕 ExtraBold" panose="020D0904000000000000" pitchFamily="50" charset="-127"/>
                <a:ea typeface="나눔고딕 ExtraBold" panose="020D0904000000000000" pitchFamily="50" charset="-127"/>
                <a:cs typeface="+mn-cs"/>
              </a:rPr>
              <a:t>)</a:t>
            </a:r>
            <a:endParaRPr kumimoji="0" lang="ko-KR" altLang="en-US" sz="2400" b="1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 ExtraBold" panose="020D0904000000000000" pitchFamily="50" charset="-127"/>
              <a:ea typeface="나눔고딕 ExtraBold" panose="020D0904000000000000" pitchFamily="50" charset="-127"/>
              <a:cs typeface="+mn-cs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C4BE9A87-C6CF-FF59-D08B-5B5A0C668378}"/>
              </a:ext>
            </a:extLst>
          </p:cNvPr>
          <p:cNvSpPr/>
          <p:nvPr/>
        </p:nvSpPr>
        <p:spPr>
          <a:xfrm>
            <a:off x="5048890" y="585130"/>
            <a:ext cx="4095110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5DAB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39009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298</TotalTime>
  <Words>226</Words>
  <Application>Microsoft Office PowerPoint</Application>
  <PresentationFormat>화면 슬라이드 쇼(4:3)</PresentationFormat>
  <Paragraphs>26</Paragraphs>
  <Slides>3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HY견고딕</vt:lpstr>
      <vt:lpstr>나눔고딕 ExtraBold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account</dc:creator>
  <cp:lastModifiedBy>user</cp:lastModifiedBy>
  <cp:revision>30</cp:revision>
  <dcterms:created xsi:type="dcterms:W3CDTF">2023-06-09T07:14:24Z</dcterms:created>
  <dcterms:modified xsi:type="dcterms:W3CDTF">2026-01-27T04:55:06Z</dcterms:modified>
</cp:coreProperties>
</file>